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1" r:id="rId9"/>
    <p:sldId id="262" r:id="rId10"/>
    <p:sldId id="263" r:id="rId11"/>
    <p:sldId id="266" r:id="rId12"/>
    <p:sldId id="267" r:id="rId13"/>
    <p:sldId id="268" r:id="rId14"/>
  </p:sldIdLst>
  <p:sldSz cx="9144000" cy="6858000" type="screen4x3"/>
  <p:notesSz cx="6864350" cy="99964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62" autoAdjust="0"/>
    <p:restoredTop sz="94649" autoAdjust="0"/>
  </p:normalViewPr>
  <p:slideViewPr>
    <p:cSldViewPr>
      <p:cViewPr varScale="1">
        <p:scale>
          <a:sx n="82" d="100"/>
          <a:sy n="82" d="100"/>
        </p:scale>
        <p:origin x="-1310" y="-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085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147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924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658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204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164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414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209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354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09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9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B39A4-707D-4791-A781-FCCF81D62F9B}" type="datetimeFigureOut">
              <a:rPr lang="ko-KR" altLang="en-US" smtClean="0"/>
              <a:t>2015-07-11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298A0-EF91-4E87-BB92-68E494BED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30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219275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제목 입력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기능 설명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없음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381925"/>
              </p:ext>
            </p:extLst>
          </p:nvPr>
        </p:nvGraphicFramePr>
        <p:xfrm>
          <a:off x="5652120" y="908720"/>
          <a:ext cx="3168352" cy="51845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5634"/>
                <a:gridCol w="2382718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3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21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4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5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직사각형 12"/>
          <p:cNvSpPr/>
          <p:nvPr/>
        </p:nvSpPr>
        <p:spPr>
          <a:xfrm>
            <a:off x="1717920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393104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4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068288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5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743472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6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418656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7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093840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8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769024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9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6444208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23528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998712" y="6429996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1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098479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주간 </a:t>
                      </a:r>
                      <a:r>
                        <a:rPr lang="en-US" altLang="ko-KR" sz="1200" b="1" dirty="0" smtClean="0"/>
                        <a:t>scheduler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주간 단위로 일정을 관리한다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관리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199976"/>
              </p:ext>
            </p:extLst>
          </p:nvPr>
        </p:nvGraphicFramePr>
        <p:xfrm>
          <a:off x="5796136" y="908720"/>
          <a:ext cx="2903984" cy="42885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아무 일정이 없는 날짜</a:t>
                      </a:r>
                      <a:r>
                        <a:rPr lang="ko-KR" altLang="en-US" sz="1200" baseline="0" dirty="0" smtClean="0"/>
                        <a:t> 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클릭 시 할일 </a:t>
                      </a:r>
                      <a:r>
                        <a:rPr lang="en-US" altLang="ko-KR" sz="1200" baseline="0" dirty="0" smtClean="0"/>
                        <a:t>or </a:t>
                      </a:r>
                      <a:r>
                        <a:rPr lang="ko-KR" altLang="en-US" sz="1200" baseline="0" dirty="0" smtClean="0"/>
                        <a:t>일정을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추가할 수 있다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할 일을 입력한 뒤 할 일을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저장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추가할 수 있다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3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일정을 입력한 뒤 일정을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저장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추가할 수 있다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4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이미 있는 일정이나 기념일</a:t>
                      </a:r>
                      <a:r>
                        <a:rPr lang="en-US" altLang="ko-KR" sz="1200" dirty="0" smtClean="0"/>
                        <a:t>,</a:t>
                      </a:r>
                    </a:p>
                    <a:p>
                      <a:pPr latinLnBrk="1"/>
                      <a:r>
                        <a:rPr lang="ko-KR" altLang="en-US" sz="1200" dirty="0" smtClean="0"/>
                        <a:t>공휴일을 클릭하면 해당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상세정보가 나오게 된다</a:t>
                      </a:r>
                      <a:r>
                        <a:rPr lang="en-US" altLang="ko-KR" sz="1200" dirty="0" smtClean="0"/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-1591592" y="2589550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 rot="10800000" flipV="1">
            <a:off x="-1087536" y="3901072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7170" name="Picture 2" descr="C:\Users\JavaPro\Desktop\'청춘'\정보통신전자공학부\SW융합\중간프로젝트\벤치마킹\그림파일\안드로이드 그림파일\Screenshot_2015-05-01-15-03-23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7" b="45711"/>
          <a:stretch/>
        </p:blipFill>
        <p:spPr bwMode="auto">
          <a:xfrm>
            <a:off x="611560" y="1484784"/>
            <a:ext cx="2707419" cy="2416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 rot="10800000" flipV="1">
            <a:off x="1536225" y="2658421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7171" name="Picture 3" descr="C:\Users\JavaPro\Desktop\'청춘'\정보통신전자공학부\SW융합\중간프로젝트\벤치마킹\그림파일\안드로이드 그림파일\Screenshot_2015-05-01-21-09-18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" t="12389" r="2750" b="43315"/>
          <a:stretch/>
        </p:blipFill>
        <p:spPr bwMode="auto">
          <a:xfrm>
            <a:off x="611560" y="4034303"/>
            <a:ext cx="2262832" cy="1885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Users\JavaPro\Desktop\'청춘'\정보통신전자공학부\SW융합\중간프로젝트\벤치마킹\그림파일\안드로이드 그림파일\Screenshot_2015-05-01-21-09-21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" t="29544" r="2858" b="25625"/>
          <a:stretch/>
        </p:blipFill>
        <p:spPr bwMode="auto">
          <a:xfrm>
            <a:off x="3131840" y="3429000"/>
            <a:ext cx="2238152" cy="1904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 rot="10800000" flipV="1">
            <a:off x="3024039" y="3295769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 rot="10800000" flipV="1">
            <a:off x="464090" y="3901072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 rot="10800000" flipV="1">
            <a:off x="1965269" y="2658421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4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2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0969090"/>
              </p:ext>
            </p:extLst>
          </p:nvPr>
        </p:nvGraphicFramePr>
        <p:xfrm>
          <a:off x="323528" y="332656"/>
          <a:ext cx="8568952" cy="6093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관리의 </a:t>
                      </a:r>
                      <a:endParaRPr lang="en-US" altLang="ko-KR" sz="1200" b="1" dirty="0" smtClean="0"/>
                    </a:p>
                    <a:p>
                      <a:pPr algn="ctr" latinLnBrk="1"/>
                      <a:r>
                        <a:rPr lang="ko-KR" altLang="en-US" sz="1200" b="1" dirty="0" smtClean="0"/>
                        <a:t>표시할 달력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달력에 표시할 내용을 선택한다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scheduler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1892019"/>
              </p:ext>
            </p:extLst>
          </p:nvPr>
        </p:nvGraphicFramePr>
        <p:xfrm>
          <a:off x="5796136" y="908720"/>
          <a:ext cx="2903984" cy="42793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표시할 달력 버튼을 클릭하면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표시할 달력 화면이 나온다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내 달력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한국 공휴일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내 할일</a:t>
                      </a:r>
                      <a:r>
                        <a:rPr lang="en-US" altLang="ko-KR" sz="1200" dirty="0" smtClean="0"/>
                        <a:t>, or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다른 계정과의 연동을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통해서 달력에 표시할 내용을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선택할 수 있다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12" name="Picture 2" descr="C:\Users\JavaPro\Desktop\'청춘'\정보통신전자공학부\SW융합\중간프로젝트\벤치마킹\그림파일\안드로이드 그림파일\Screenshot_2015-05-01-15-02-0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3" b="59743"/>
          <a:stretch/>
        </p:blipFill>
        <p:spPr bwMode="auto">
          <a:xfrm>
            <a:off x="677854" y="1460762"/>
            <a:ext cx="2453208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/>
          <p:cNvSpPr/>
          <p:nvPr/>
        </p:nvSpPr>
        <p:spPr>
          <a:xfrm rot="10800000" flipV="1">
            <a:off x="1756988" y="1268760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 rot="10800000" flipV="1">
            <a:off x="3662699" y="2323088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8195" name="Picture 3" descr="C:\Users\JavaPro\Desktop\'청춘'\정보통신전자공학부\SW융합\중간프로젝트\벤치마킹\그림파일\안드로이드 그림파일\Screenshot_2015-05-01-15-01-12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6"/>
          <a:stretch/>
        </p:blipFill>
        <p:spPr bwMode="auto">
          <a:xfrm>
            <a:off x="2744944" y="2637641"/>
            <a:ext cx="2067776" cy="35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269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046833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할 일 추가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할 일을 추가한다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추가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1824201"/>
              </p:ext>
            </p:extLst>
          </p:nvPr>
        </p:nvGraphicFramePr>
        <p:xfrm>
          <a:off x="5796136" y="908720"/>
          <a:ext cx="2903984" cy="434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할일 추가 버튼을 누를 시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할 일을 추가할 수 있다</a:t>
                      </a:r>
                      <a:r>
                        <a:rPr lang="en-US" altLang="ko-KR" sz="1200" dirty="0" smtClean="0"/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할</a:t>
                      </a:r>
                      <a:r>
                        <a:rPr lang="ko-KR" altLang="en-US" sz="1200" baseline="0" dirty="0" smtClean="0"/>
                        <a:t> 일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추가에서 제목을 입력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하고 달력 버튼을 통해 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날짜를 선택한 뒤 저장 버튼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클릭하면 할 일이 추가된다</a:t>
                      </a:r>
                      <a:r>
                        <a:rPr lang="en-US" altLang="ko-KR" sz="1200" baseline="0" dirty="0" smtClean="0"/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3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할</a:t>
                      </a:r>
                      <a:r>
                        <a:rPr lang="ko-KR" altLang="en-US" sz="1200" baseline="0" dirty="0" smtClean="0"/>
                        <a:t> 일이 추가되면 버튼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형태로 일정에 할 일이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추가된다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4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달력에도 버튼 형태로 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할 일이 추가된다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9221" name="Picture 5" descr="C:\Users\JavaPro\Desktop\'청춘'\정보통신전자공학부\SW융합\중간프로젝트\벤치마킹\그림파일\안드로이드 그림파일\Screenshot_2015-05-01-12-27-40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3" b="34591"/>
          <a:stretch/>
        </p:blipFill>
        <p:spPr bwMode="auto">
          <a:xfrm>
            <a:off x="463998" y="1256463"/>
            <a:ext cx="2239248" cy="244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/>
          <p:cNvSpPr/>
          <p:nvPr/>
        </p:nvSpPr>
        <p:spPr>
          <a:xfrm rot="10800000" flipV="1">
            <a:off x="2555776" y="1156557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9220" name="Picture 4" descr="C:\Users\JavaPro\Desktop\'청춘'\정보통신전자공학부\SW융합\중간프로젝트\벤치마킹\그림파일\안드로이드 그림파일\Screenshot_2015-05-01-12-29-03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56" b="35031"/>
          <a:stretch/>
        </p:blipFill>
        <p:spPr bwMode="auto">
          <a:xfrm>
            <a:off x="2339752" y="3284984"/>
            <a:ext cx="2384379" cy="2586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JavaPro\Desktop\'청춘'\정보통신전자공학부\SW융합\중간프로젝트\벤치마킹\그림파일\안드로이드 그림파일\Screenshot_2015-05-03-12-58-35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3" b="72604"/>
          <a:stretch/>
        </p:blipFill>
        <p:spPr bwMode="auto">
          <a:xfrm>
            <a:off x="2850716" y="1986724"/>
            <a:ext cx="2385430" cy="98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 rot="10800000" flipV="1">
            <a:off x="2123728" y="3700975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 rot="10800000" flipV="1">
            <a:off x="2771800" y="1853493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 rot="10800000" flipV="1">
            <a:off x="3066740" y="1862946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4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04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845976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추가</a:t>
                      </a:r>
                      <a:r>
                        <a:rPr lang="en-US" altLang="ko-KR" sz="1200" b="1" dirty="0" smtClean="0"/>
                        <a:t>,</a:t>
                      </a:r>
                      <a:r>
                        <a:rPr lang="en-US" altLang="ko-KR" sz="1200" b="1" baseline="0" dirty="0" smtClean="0"/>
                        <a:t> </a:t>
                      </a:r>
                      <a:r>
                        <a:rPr lang="ko-KR" altLang="en-US" sz="1200" b="1" baseline="0" dirty="0" smtClean="0"/>
                        <a:t>빠른 추가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주간 단위로 일정을 관리한다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추가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289156"/>
              </p:ext>
            </p:extLst>
          </p:nvPr>
        </p:nvGraphicFramePr>
        <p:xfrm>
          <a:off x="5796136" y="908720"/>
          <a:ext cx="2903984" cy="33100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빠른 추가</a:t>
                      </a:r>
                      <a:r>
                        <a:rPr lang="ko-KR" altLang="en-US" sz="1200" baseline="0" dirty="0" smtClean="0"/>
                        <a:t> 버튼을 누를 시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빠른 추가</a:t>
                      </a:r>
                      <a:r>
                        <a:rPr lang="en-US" altLang="ko-KR" sz="1200" baseline="0" dirty="0" smtClean="0"/>
                        <a:t>(</a:t>
                      </a:r>
                      <a:r>
                        <a:rPr lang="ko-KR" altLang="en-US" sz="1200" baseline="0" dirty="0" smtClean="0"/>
                        <a:t>메모</a:t>
                      </a:r>
                      <a:r>
                        <a:rPr lang="en-US" altLang="ko-KR" sz="1200" baseline="0" dirty="0" smtClean="0"/>
                        <a:t>)</a:t>
                      </a:r>
                      <a:r>
                        <a:rPr lang="ko-KR" altLang="en-US" sz="1200" baseline="0" dirty="0" smtClean="0"/>
                        <a:t>를 작성한다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빠른 추가 내용을 입력한 뒤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빠른 추가를 저장 버튼을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통해 추가하면 일정과 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같은 형태로 달력과 일정에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추가 된다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9221" name="Picture 5" descr="C:\Users\JavaPro\Desktop\'청춘'\정보통신전자공학부\SW융합\중간프로젝트\벤치마킹\그림파일\안드로이드 그림파일\Screenshot_2015-05-01-12-27-40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3" b="34591"/>
          <a:stretch/>
        </p:blipFill>
        <p:spPr bwMode="auto">
          <a:xfrm>
            <a:off x="737689" y="1412381"/>
            <a:ext cx="2628478" cy="2869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/>
          <p:cNvSpPr/>
          <p:nvPr/>
        </p:nvSpPr>
        <p:spPr>
          <a:xfrm rot="10800000" flipV="1">
            <a:off x="697232" y="1279150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9219" name="Picture 3" descr="C:\Users\JavaPro\Desktop\'청춘'\정보통신전자공학부\SW융합\중간프로젝트\벤치마킹\그림파일\안드로이드 그림파일\Screenshot_2015-05-01-12-28-57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5" b="35788"/>
          <a:stretch/>
        </p:blipFill>
        <p:spPr bwMode="auto">
          <a:xfrm>
            <a:off x="2339752" y="3025063"/>
            <a:ext cx="2808312" cy="301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 rot="10800000" flipV="1">
            <a:off x="2192282" y="2891832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82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866809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추가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일정을 추가한다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scheduler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855405"/>
              </p:ext>
            </p:extLst>
          </p:nvPr>
        </p:nvGraphicFramePr>
        <p:xfrm>
          <a:off x="5796136" y="908720"/>
          <a:ext cx="2903984" cy="46725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aseline="0" dirty="0" smtClean="0"/>
                        <a:t>빠른 추가 버튼을 클릭하여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빠른 추가로 이동한다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aseline="0" dirty="0" smtClean="0"/>
                        <a:t>할 일 추가 버튼을 클릭하여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할 일 추가로 이동한다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3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저장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일정을 추가한다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4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연동할 계정을 선택하여 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일정을 읽어온다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21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5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스티커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스티커 이미지 목록으로 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이동한다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6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일정의 제목을 입력한 뒤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저장 버튼을 누르면 일정이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추가된다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-1044624" y="2348880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C:\Users\JavaPro\Desktop\'청춘'\정보통신전자공학부\SW융합\중간프로젝트\벤치마킹\그림파일\안드로이드 그림파일\Screenshot_2015-05-01-12-27-4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7" b="59662"/>
          <a:stretch/>
        </p:blipFill>
        <p:spPr bwMode="auto">
          <a:xfrm>
            <a:off x="632604" y="1412776"/>
            <a:ext cx="3034084" cy="1950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/>
          <p:cNvSpPr/>
          <p:nvPr/>
        </p:nvSpPr>
        <p:spPr>
          <a:xfrm rot="10800000" flipV="1">
            <a:off x="539552" y="1448499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 rot="10800000" flipV="1">
            <a:off x="3519218" y="1448499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 rot="10800000" flipV="1">
            <a:off x="3603038" y="1821879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 rot="10800000" flipV="1">
            <a:off x="3610658" y="2279079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4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 rot="10800000" flipV="1">
            <a:off x="3519218" y="2922784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5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2051" name="Picture 3" descr="C:\Users\JavaPro\Desktop\'청춘'\정보통신전자공학부\SW융합\중간프로젝트\벤치마킹\그림파일\안드로이드 그림파일\Screenshot_2015-05-01-12-29-10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3" t="33965" r="5516" b="30598"/>
          <a:stretch/>
        </p:blipFill>
        <p:spPr bwMode="auto">
          <a:xfrm>
            <a:off x="1475656" y="1998637"/>
            <a:ext cx="1096215" cy="778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JavaPro\Desktop\'청춘'\정보통신전자공학부\SW융합\중간프로젝트\벤치마킹\그림파일\안드로이드 그림파일\Screenshot_2015-05-01-12-29-29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3" b="22233"/>
          <a:stretch/>
        </p:blipFill>
        <p:spPr bwMode="auto">
          <a:xfrm>
            <a:off x="3271915" y="3279407"/>
            <a:ext cx="1953952" cy="2575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/>
        </p:nvSpPr>
        <p:spPr>
          <a:xfrm rot="10800000" flipV="1">
            <a:off x="485134" y="3045099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6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12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avaPro\Desktop\'청춘'\정보통신전자공학부\SW융합\중간프로젝트\벤치마킹\그림파일\안드로이드 그림파일\Screenshot_2015-05-01-12-29-48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0" t="26875" r="8291" b="23437"/>
          <a:stretch/>
        </p:blipFill>
        <p:spPr bwMode="auto">
          <a:xfrm>
            <a:off x="447964" y="1340768"/>
            <a:ext cx="1587409" cy="1693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496086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추가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일정을 추가한다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scheduler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4662083"/>
              </p:ext>
            </p:extLst>
          </p:nvPr>
        </p:nvGraphicFramePr>
        <p:xfrm>
          <a:off x="5796136" y="908720"/>
          <a:ext cx="2903984" cy="53309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aseline="0" dirty="0" smtClean="0"/>
                        <a:t>달력 버튼을 클릭하면 달력이 제공된다</a:t>
                      </a:r>
                      <a:r>
                        <a:rPr lang="en-US" altLang="ko-KR" sz="1200" baseline="0" dirty="0" smtClean="0"/>
                        <a:t>. </a:t>
                      </a:r>
                      <a:r>
                        <a:rPr lang="ko-KR" altLang="en-US" sz="1200" baseline="0" dirty="0" smtClean="0"/>
                        <a:t>그리고 날짜를 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선택할 수 있다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날짜 버튼을 클릭하면 날짜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설정 화면이 나온다</a:t>
                      </a:r>
                      <a:r>
                        <a:rPr lang="en-US" altLang="ko-KR" sz="1200" dirty="0" smtClean="0"/>
                        <a:t>.</a:t>
                      </a:r>
                      <a:r>
                        <a:rPr lang="ko-KR" altLang="en-US" sz="1200" baseline="0" dirty="0" smtClean="0"/>
                        <a:t> 그리고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년</a:t>
                      </a:r>
                      <a:r>
                        <a:rPr lang="en-US" altLang="ko-KR" sz="1200" baseline="0" dirty="0" smtClean="0"/>
                        <a:t>,</a:t>
                      </a:r>
                      <a:r>
                        <a:rPr lang="ko-KR" altLang="en-US" sz="1200" baseline="0" dirty="0" smtClean="0"/>
                        <a:t>월</a:t>
                      </a:r>
                      <a:r>
                        <a:rPr lang="en-US" altLang="ko-KR" sz="1200" baseline="0" dirty="0" smtClean="0"/>
                        <a:t>,</a:t>
                      </a:r>
                      <a:r>
                        <a:rPr lang="ko-KR" altLang="en-US" sz="1200" baseline="0" dirty="0" smtClean="0"/>
                        <a:t>일을 선택하여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날짜를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선택할 수 있다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3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시간</a:t>
                      </a:r>
                      <a:r>
                        <a:rPr lang="ko-KR" altLang="en-US" sz="1200" baseline="0" dirty="0" smtClean="0"/>
                        <a:t> 버튼을 클릭하면 시간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설정 화면이 나온다</a:t>
                      </a:r>
                      <a:r>
                        <a:rPr lang="en-US" altLang="ko-KR" sz="1200" baseline="0" dirty="0" smtClean="0"/>
                        <a:t>. </a:t>
                      </a:r>
                      <a:r>
                        <a:rPr lang="ko-KR" altLang="en-US" sz="1200" baseline="0" dirty="0" smtClean="0"/>
                        <a:t>그리고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시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분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오전</a:t>
                      </a:r>
                      <a:r>
                        <a:rPr lang="en-US" altLang="ko-KR" sz="1200" baseline="0" dirty="0" smtClean="0"/>
                        <a:t>or</a:t>
                      </a:r>
                      <a:r>
                        <a:rPr lang="ko-KR" altLang="en-US" sz="1200" baseline="0" dirty="0" smtClean="0"/>
                        <a:t>오후 를 선택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할 수 있다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4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표준 시간대 버튼을 클릭하면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전세계 표준 시간대가 나온다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그리고 표준 시간대를 선택할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수 있다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5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반복 버튼을 클릭하면 반복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설정 화면이 나오고 반복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주기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일회성 일정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매일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주중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주말</a:t>
                      </a:r>
                      <a:r>
                        <a:rPr lang="en-US" altLang="ko-KR" sz="1200" dirty="0" smtClean="0"/>
                        <a:t>)</a:t>
                      </a:r>
                      <a:r>
                        <a:rPr lang="ko-KR" altLang="en-US" sz="1200" dirty="0" smtClean="0"/>
                        <a:t>를 설정할 수 있다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6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알림 버튼을 클릭하면 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알림 설정 화면이 나오고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알림</a:t>
                      </a:r>
                      <a:r>
                        <a:rPr lang="ko-KR" altLang="en-US" sz="1200" baseline="0" dirty="0" smtClean="0"/>
                        <a:t> 시간</a:t>
                      </a:r>
                      <a:r>
                        <a:rPr lang="en-US" altLang="ko-KR" sz="1200" baseline="0" dirty="0" smtClean="0"/>
                        <a:t>(</a:t>
                      </a:r>
                      <a:r>
                        <a:rPr lang="ko-KR" altLang="en-US" sz="1200" baseline="0" dirty="0" smtClean="0"/>
                        <a:t>시</a:t>
                      </a:r>
                      <a:r>
                        <a:rPr lang="en-US" altLang="ko-KR" sz="1200" baseline="0" dirty="0" smtClean="0"/>
                        <a:t>,</a:t>
                      </a:r>
                      <a:r>
                        <a:rPr lang="ko-KR" altLang="en-US" sz="1200" baseline="0" dirty="0" smtClean="0"/>
                        <a:t>분</a:t>
                      </a:r>
                      <a:r>
                        <a:rPr lang="en-US" altLang="ko-KR" sz="1200" baseline="0" dirty="0" smtClean="0"/>
                        <a:t>,</a:t>
                      </a:r>
                      <a:r>
                        <a:rPr lang="ko-KR" altLang="en-US" sz="1200" baseline="0" dirty="0" smtClean="0"/>
                        <a:t>날짜단위</a:t>
                      </a:r>
                      <a:r>
                        <a:rPr lang="en-US" altLang="ko-KR" sz="1200" baseline="0" dirty="0" smtClean="0"/>
                        <a:t>)</a:t>
                      </a:r>
                      <a:r>
                        <a:rPr lang="ko-KR" altLang="en-US" sz="1200" baseline="0" dirty="0" smtClean="0"/>
                        <a:t>을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설정할 수 있다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-1044624" y="2348880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C:\Users\JavaPro\Desktop\'청춘'\정보통신전자공학부\SW융합\중간프로젝트\벤치마킹\그림파일\안드로이드 그림파일\Screenshot_2015-05-01-12-27-40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53" b="9358"/>
          <a:stretch/>
        </p:blipFill>
        <p:spPr bwMode="auto">
          <a:xfrm>
            <a:off x="1241669" y="2695191"/>
            <a:ext cx="3034084" cy="268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/>
          <p:cNvSpPr/>
          <p:nvPr/>
        </p:nvSpPr>
        <p:spPr>
          <a:xfrm rot="10800000" flipV="1">
            <a:off x="3976195" y="3585955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4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 rot="10800000" flipV="1">
            <a:off x="2635075" y="2491145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 rot="10800000" flipV="1">
            <a:off x="1804495" y="2498765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 rot="10800000" flipV="1">
            <a:off x="3828725" y="2514005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 rot="10800000" flipV="1">
            <a:off x="4234502" y="4511274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5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 rot="10800000" flipV="1">
            <a:off x="4234502" y="4943322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6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1027" name="Picture 3" descr="C:\Users\JavaPro\Desktop\'청춘'\정보통신전자공학부\SW융합\중간프로젝트\벤치마킹\그림파일\안드로이드 그림파일\Screenshot_2015-05-01-12-30-16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0" t="30612" r="5185" b="26628"/>
          <a:stretch/>
        </p:blipFill>
        <p:spPr bwMode="auto">
          <a:xfrm>
            <a:off x="2315207" y="1289930"/>
            <a:ext cx="1229616" cy="1045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JavaPro\Desktop\'청춘'\정보통신전자공학부\SW융합\중간프로젝트\벤치마킹\그림파일\안드로이드 그림파일\Screenshot_2015-05-01-12-30-2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7" t="29727" r="3333" b="26727"/>
          <a:stretch/>
        </p:blipFill>
        <p:spPr bwMode="auto">
          <a:xfrm>
            <a:off x="3986190" y="1313031"/>
            <a:ext cx="1318314" cy="108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JavaPro\Desktop\'청춘'\정보통신전자공학부\SW융합\중간프로젝트\벤치마킹\그림파일\안드로이드 그림파일\Screenshot_2015-05-01-12-30-28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4105" r="5117" b="56760"/>
          <a:stretch/>
        </p:blipFill>
        <p:spPr bwMode="auto">
          <a:xfrm>
            <a:off x="4275753" y="2565908"/>
            <a:ext cx="1385218" cy="107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JavaPro\Desktop\'청춘'\정보통신전자공학부\SW융합\중간프로젝트\벤치마킹\그림파일\안드로이드 그림파일\Screenshot_2015-05-01-12-30-48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t="3932" r="6158" b="57229"/>
          <a:stretch/>
        </p:blipFill>
        <p:spPr bwMode="auto">
          <a:xfrm>
            <a:off x="2496463" y="4411348"/>
            <a:ext cx="1353402" cy="1063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JavaPro\Desktop\'청춘'\정보통신전자공학부\SW융합\중간프로젝트\벤치마킹\그림파일\안드로이드 그림파일\Screenshot_2015-05-01-12-30-57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69" b="36146"/>
          <a:stretch/>
        </p:blipFill>
        <p:spPr bwMode="auto">
          <a:xfrm>
            <a:off x="458311" y="5372418"/>
            <a:ext cx="2191594" cy="88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765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629711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추가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일정을 추가한다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scheduler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024329"/>
              </p:ext>
            </p:extLst>
          </p:nvPr>
        </p:nvGraphicFramePr>
        <p:xfrm>
          <a:off x="5796136" y="908720"/>
          <a:ext cx="2903984" cy="47731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장소 버튼을 클릭하면 장소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설정 화면이 나오고 위치를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입력하여 </a:t>
                      </a:r>
                      <a:r>
                        <a:rPr lang="en-US" altLang="ko-KR" sz="1200" dirty="0" smtClean="0"/>
                        <a:t>GPS </a:t>
                      </a:r>
                      <a:r>
                        <a:rPr lang="ko-KR" altLang="en-US" sz="1200" dirty="0" smtClean="0"/>
                        <a:t>시스템을 통해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장소를 설정할 수 있다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설명 입력란에 설명을 입력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하여 설명을 추가할 수 있다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3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메모를 추가할 수 있고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메모 버튼을 클릭 시 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en-US" altLang="ko-KR" sz="1200" dirty="0" smtClean="0"/>
                        <a:t>S </a:t>
                      </a:r>
                      <a:r>
                        <a:rPr lang="ko-KR" altLang="en-US" sz="1200" dirty="0" smtClean="0"/>
                        <a:t>메모 기능과 연동되어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en-US" altLang="ko-KR" sz="1200" dirty="0" smtClean="0"/>
                        <a:t>S </a:t>
                      </a:r>
                      <a:r>
                        <a:rPr lang="ko-KR" altLang="en-US" sz="1200" dirty="0" smtClean="0"/>
                        <a:t>메모 선택 화면이 나온다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4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이미지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이미지를 추가할 수 있다</a:t>
                      </a:r>
                      <a:r>
                        <a:rPr lang="en-US" altLang="ko-KR" sz="1200" dirty="0" smtClean="0"/>
                        <a:t>.</a:t>
                      </a:r>
                    </a:p>
                    <a:p>
                      <a:pPr latinLnBrk="1"/>
                      <a:r>
                        <a:rPr lang="ko-KR" altLang="en-US" sz="1200" dirty="0" smtClean="0"/>
                        <a:t>이미지 설정 화면이 나온다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직접 촬영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이미지 선택</a:t>
                      </a:r>
                      <a:r>
                        <a:rPr lang="en-US" altLang="ko-KR" sz="1200" dirty="0" smtClean="0"/>
                        <a:t>)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" name="Picture 2" descr="C:\Users\JavaPro\Desktop\'청춘'\정보통신전자공학부\SW융합\중간프로젝트\벤치마킹\그림파일\안드로이드 그림파일\Screenshot_2015-05-01-12-32-1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94"/>
          <a:stretch/>
        </p:blipFill>
        <p:spPr bwMode="auto">
          <a:xfrm>
            <a:off x="611560" y="2560207"/>
            <a:ext cx="3066430" cy="241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JavaPro\Desktop\'청춘'\정보통신전자공학부\SW융합\중간프로젝트\벤치마킹\그림파일\안드로이드 그림파일\Screenshot_2015-05-01-12-31-04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42" b="74564"/>
          <a:stretch/>
        </p:blipFill>
        <p:spPr bwMode="auto">
          <a:xfrm>
            <a:off x="1115616" y="1541205"/>
            <a:ext cx="3557066" cy="821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JavaPro\Desktop\'청춘'\정보통신전자공학부\SW융합\중간프로젝트\벤치마킹\그림파일\안드로이드 그림파일\Screenshot_2015-05-01-12-32-19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3" t="36337" r="5978" b="33541"/>
          <a:stretch/>
        </p:blipFill>
        <p:spPr bwMode="auto">
          <a:xfrm>
            <a:off x="3913824" y="3434623"/>
            <a:ext cx="1621498" cy="98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/>
          <p:cNvSpPr/>
          <p:nvPr/>
        </p:nvSpPr>
        <p:spPr>
          <a:xfrm rot="10800000" flipV="1">
            <a:off x="579588" y="2215649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 rot="10800000" flipV="1">
            <a:off x="402765" y="3182937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 rot="10800000" flipV="1">
            <a:off x="3556979" y="3941422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 rot="10800000" flipV="1">
            <a:off x="458494" y="4365104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4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89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790946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메모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메모를 작성한다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추가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5357855"/>
              </p:ext>
            </p:extLst>
          </p:nvPr>
        </p:nvGraphicFramePr>
        <p:xfrm>
          <a:off x="5796136" y="908720"/>
          <a:ext cx="2903984" cy="46725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S </a:t>
                      </a:r>
                      <a:r>
                        <a:rPr lang="ko-KR" altLang="en-US" sz="1200" dirty="0" smtClean="0"/>
                        <a:t>메모</a:t>
                      </a:r>
                      <a:r>
                        <a:rPr lang="ko-KR" altLang="en-US" sz="1200" baseline="0" dirty="0" smtClean="0"/>
                        <a:t> 작성 버튼을 클릭하여 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새로운 </a:t>
                      </a:r>
                      <a:r>
                        <a:rPr lang="en-US" altLang="ko-KR" sz="1200" baseline="0" dirty="0" smtClean="0"/>
                        <a:t>S </a:t>
                      </a:r>
                      <a:r>
                        <a:rPr lang="ko-KR" altLang="en-US" sz="1200" baseline="0" dirty="0" smtClean="0"/>
                        <a:t>메모를 작성하다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S</a:t>
                      </a:r>
                      <a:r>
                        <a:rPr lang="ko-KR" altLang="en-US" sz="1200" dirty="0" smtClean="0"/>
                        <a:t>메모 가져오기 버튼을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클릭하여 기존에 있던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en-US" altLang="ko-KR" sz="1200" dirty="0" smtClean="0"/>
                        <a:t>S </a:t>
                      </a:r>
                      <a:r>
                        <a:rPr lang="ko-KR" altLang="en-US" sz="1200" dirty="0" smtClean="0"/>
                        <a:t>메모를 가져온다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3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그림 그리기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그림을 </a:t>
                      </a:r>
                      <a:r>
                        <a:rPr lang="en-US" altLang="ko-KR" sz="1200" dirty="0" smtClean="0"/>
                        <a:t>S</a:t>
                      </a:r>
                      <a:r>
                        <a:rPr lang="ko-KR" altLang="en-US" sz="1200" dirty="0" smtClean="0"/>
                        <a:t>메모 위에 그린다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4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텍스트</a:t>
                      </a:r>
                      <a:r>
                        <a:rPr lang="ko-KR" altLang="en-US" sz="1200" baseline="0" dirty="0" smtClean="0"/>
                        <a:t> 버튼을 클릭하여</a:t>
                      </a:r>
                      <a:r>
                        <a:rPr lang="en-US" altLang="ko-KR" sz="1200" baseline="0" dirty="0" smtClean="0"/>
                        <a:t> S</a:t>
                      </a:r>
                    </a:p>
                    <a:p>
                      <a:pPr latinLnBrk="1"/>
                      <a:r>
                        <a:rPr lang="ko-KR" altLang="en-US" sz="1200" baseline="0" dirty="0" smtClean="0"/>
                        <a:t>메모 위에 텍스트를 입력한다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5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지우개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en-US" altLang="ko-KR" sz="1200" dirty="0" smtClean="0"/>
                        <a:t>S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메모 위 그림을 지운다</a:t>
                      </a:r>
                      <a:endParaRPr lang="ko-KR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6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한 단계 이전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이후</a:t>
                      </a:r>
                      <a:r>
                        <a:rPr lang="en-US" altLang="ko-KR" sz="1200" dirty="0" smtClean="0"/>
                        <a:t>)</a:t>
                      </a:r>
                      <a:r>
                        <a:rPr lang="ko-KR" altLang="en-US" sz="1200" dirty="0" smtClean="0"/>
                        <a:t>버튼을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클릭하여 이동한다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7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음성 메모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음성 메모를 남긴다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14" name="Picture 4" descr="C:\Users\JavaPro\Desktop\'청춘'\정보통신전자공학부\SW융합\중간프로젝트\벤치마킹\그림파일\안드로이드 그림파일\Screenshot_2015-05-01-12-32-19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3" t="36337" r="5978" b="33541"/>
          <a:stretch/>
        </p:blipFill>
        <p:spPr bwMode="auto">
          <a:xfrm>
            <a:off x="492095" y="1281998"/>
            <a:ext cx="2531414" cy="153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JavaPro\Desktop\'청춘'\정보통신전자공학부\SW융합\중간프로젝트\벤치마킹\그림파일\안드로이드 그림파일\Screenshot_2015-05-01-12-32-3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8304" y="2070639"/>
            <a:ext cx="2320656" cy="4125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/>
          <p:cNvSpPr/>
          <p:nvPr/>
        </p:nvSpPr>
        <p:spPr>
          <a:xfrm rot="10800000" flipV="1">
            <a:off x="2901916" y="1844824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 rot="10800000" flipV="1">
            <a:off x="344625" y="2323088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 rot="10800000" flipV="1">
            <a:off x="3453780" y="2823140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 rot="10800000" flipV="1">
            <a:off x="3756020" y="2823140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4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 rot="10800000" flipV="1">
            <a:off x="4050960" y="2823140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5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 rot="10800000" flipV="1">
            <a:off x="4348400" y="2823140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6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 rot="10800000" flipV="1">
            <a:off x="5148064" y="2839248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7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82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685634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월별</a:t>
                      </a:r>
                      <a:r>
                        <a:rPr lang="en-US" altLang="ko-KR" sz="1200" b="1" dirty="0" smtClean="0"/>
                        <a:t> Scheduler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전체적인 </a:t>
                      </a:r>
                      <a:r>
                        <a:rPr lang="en-US" altLang="ko-KR" sz="1200" b="1" dirty="0" smtClean="0"/>
                        <a:t>schedule</a:t>
                      </a:r>
                      <a:r>
                        <a:rPr lang="ko-KR" altLang="en-US" sz="1200" b="1" dirty="0" smtClean="0"/>
                        <a:t>을 보여준다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없음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237384"/>
              </p:ext>
            </p:extLst>
          </p:nvPr>
        </p:nvGraphicFramePr>
        <p:xfrm>
          <a:off x="5796136" y="908720"/>
          <a:ext cx="2903984" cy="40964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달력 속의 날짜를 클릭하면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그날 일정 정보가 나온다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화살표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전날 </a:t>
                      </a:r>
                      <a:r>
                        <a:rPr lang="en-US" altLang="ko-KR" sz="1200" dirty="0" smtClean="0"/>
                        <a:t>or </a:t>
                      </a:r>
                      <a:r>
                        <a:rPr lang="ko-KR" altLang="en-US" sz="1200" dirty="0" smtClean="0"/>
                        <a:t>다음날 일정 정보를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가져온다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1026" name="Picture 2" descr="C:\Users\JavaPro\Desktop\'청춘'\정보통신전자공학부\SW융합\중간프로젝트\벤치마킹\그림파일\안드로이드 그림파일\Screenshot_2015-05-01-12-27-09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7" t="8032" r="2145" b="26409"/>
          <a:stretch/>
        </p:blipFill>
        <p:spPr bwMode="auto">
          <a:xfrm>
            <a:off x="539552" y="1362718"/>
            <a:ext cx="2321332" cy="2831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-1397365" y="3369688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 rot="10800000" flipV="1">
            <a:off x="-382726" y="2645245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 rot="10800000" flipV="1">
            <a:off x="2569398" y="2763732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4098" name="Picture 2" descr="C:\Users\JavaPro\Desktop\'청춘'\정보통신전자공학부\SW융합\중간프로젝트\벤치마킹\그림파일\안드로이드 그림파일\Screenshot_2015-05-01-12-34-17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6" b="41425"/>
          <a:stretch/>
        </p:blipFill>
        <p:spPr bwMode="auto">
          <a:xfrm>
            <a:off x="2195736" y="3140968"/>
            <a:ext cx="2952328" cy="2871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/>
          <p:cNvSpPr/>
          <p:nvPr/>
        </p:nvSpPr>
        <p:spPr>
          <a:xfrm rot="10800000" flipV="1">
            <a:off x="4964336" y="3610082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28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3350832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관리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일정을 관리한다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scheduler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566631"/>
              </p:ext>
            </p:extLst>
          </p:nvPr>
        </p:nvGraphicFramePr>
        <p:xfrm>
          <a:off x="5796136" y="908720"/>
          <a:ext cx="2903984" cy="40324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21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여러 가지 기능보기 버튼을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클릭하여 년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월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주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일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목록형태로 보기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할일 보기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제공한다</a:t>
                      </a:r>
                      <a:r>
                        <a:rPr lang="en-US" altLang="ko-KR" sz="1200" dirty="0" smtClean="0"/>
                        <a:t>.</a:t>
                      </a:r>
                    </a:p>
                    <a:p>
                      <a:pPr latinLnBrk="1"/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다음 페이지에 나옴</a:t>
                      </a:r>
                      <a:r>
                        <a:rPr lang="en-US" altLang="ko-KR" sz="1200" dirty="0" smtClean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-1397365" y="3369688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 rot="10800000" flipV="1">
            <a:off x="-382726" y="2645245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 rot="10800000" flipV="1">
            <a:off x="-382726" y="3953439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 rot="10800000" flipV="1">
            <a:off x="4355976" y="1247882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5122" name="Picture 2" descr="C:\Users\JavaPro\Desktop\'청춘'\정보통신전자공학부\SW융합\중간프로젝트\벤치마킹\그림파일\안드로이드 그림파일\Screenshot_2015-05-01-15-02-0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3"/>
          <a:stretch/>
        </p:blipFill>
        <p:spPr bwMode="auto">
          <a:xfrm>
            <a:off x="1336576" y="1196752"/>
            <a:ext cx="2880320" cy="4919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40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048978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연간</a:t>
                      </a:r>
                      <a:r>
                        <a:rPr lang="ko-KR" altLang="en-US" sz="1200" b="1" baseline="0" dirty="0" smtClean="0"/>
                        <a:t> </a:t>
                      </a:r>
                      <a:r>
                        <a:rPr lang="ko-KR" altLang="en-US" sz="1200" b="1" dirty="0" smtClean="0"/>
                        <a:t>달력 보기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연간 달력을 보여준다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관리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594225"/>
              </p:ext>
            </p:extLst>
          </p:nvPr>
        </p:nvGraphicFramePr>
        <p:xfrm>
          <a:off x="5796136" y="908720"/>
          <a:ext cx="2903984" cy="29443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년 형태로 연간 달력을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보여준다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화살표 버튼을 클릭하여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이전 년도 </a:t>
                      </a:r>
                      <a:r>
                        <a:rPr lang="en-US" altLang="ko-KR" sz="1200" dirty="0" smtClean="0"/>
                        <a:t>or </a:t>
                      </a:r>
                      <a:r>
                        <a:rPr lang="ko-KR" altLang="en-US" sz="1200" dirty="0" smtClean="0"/>
                        <a:t>다음 년도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연간 달력을 보여준다 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-1192094" y="2456319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 rot="10800000" flipV="1">
            <a:off x="-688038" y="3767841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3075" name="Picture 3" descr="C:\Users\JavaPro\Desktop\'청춘'\정보통신전자공학부\SW융합\중간프로젝트\벤치마킹\그림파일\안드로이드 그림파일\Screenshot_2015-05-01-15-02-55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3"/>
          <a:stretch/>
        </p:blipFill>
        <p:spPr bwMode="auto">
          <a:xfrm>
            <a:off x="1115616" y="1268760"/>
            <a:ext cx="2739648" cy="4663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/>
          <p:cNvSpPr/>
          <p:nvPr/>
        </p:nvSpPr>
        <p:spPr>
          <a:xfrm rot="10800000" flipV="1">
            <a:off x="2337970" y="2323088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 rot="10800000" flipV="1">
            <a:off x="968146" y="1700808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62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941465"/>
              </p:ext>
            </p:extLst>
          </p:nvPr>
        </p:nvGraphicFramePr>
        <p:xfrm>
          <a:off x="323528" y="332656"/>
          <a:ext cx="8568952" cy="6002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2238"/>
                <a:gridCol w="1818202"/>
                <a:gridCol w="1312601"/>
                <a:gridCol w="3295911"/>
              </a:tblGrid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 제목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월별 </a:t>
                      </a:r>
                      <a:r>
                        <a:rPr lang="en-US" altLang="ko-KR" sz="1200" b="1" dirty="0" smtClean="0"/>
                        <a:t>schedule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화면</a:t>
                      </a:r>
                      <a:r>
                        <a:rPr lang="ko-KR" altLang="en-US" sz="1200" b="1" baseline="0" dirty="0" smtClean="0"/>
                        <a:t> 기능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월별 </a:t>
                      </a:r>
                      <a:r>
                        <a:rPr lang="en-US" altLang="ko-KR" sz="1200" b="1" dirty="0" smtClean="0"/>
                        <a:t>schedule</a:t>
                      </a:r>
                      <a:r>
                        <a:rPr lang="ko-KR" altLang="en-US" sz="1200" b="1" dirty="0" smtClean="0"/>
                        <a:t>을 보여준다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이전 페이지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/>
                        <a:t>일정 관리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70760">
                <a:tc gridSpan="3">
                  <a:txBody>
                    <a:bodyPr/>
                    <a:lstStyle/>
                    <a:p>
                      <a:pPr latinLnBrk="1"/>
                      <a:endParaRPr lang="ko-KR" alt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449313"/>
              </p:ext>
            </p:extLst>
          </p:nvPr>
        </p:nvGraphicFramePr>
        <p:xfrm>
          <a:off x="5796136" y="908720"/>
          <a:ext cx="2903984" cy="38953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080"/>
                <a:gridCol w="2183904"/>
              </a:tblGrid>
              <a:tr h="576064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/>
                        <a:t>Description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1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달력 속에 있는 날짜를 클릭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하면 해당 날짜의 일정 정보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기념일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생일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ko-KR" altLang="en-US" sz="1200" dirty="0" smtClean="0"/>
                        <a:t>추진사항</a:t>
                      </a:r>
                      <a:r>
                        <a:rPr lang="en-US" altLang="ko-KR" sz="1200" dirty="0" smtClean="0"/>
                        <a:t>)</a:t>
                      </a:r>
                      <a:r>
                        <a:rPr lang="ko-KR" altLang="en-US" sz="1200" dirty="0" smtClean="0"/>
                        <a:t>를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보여준다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2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기념일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생일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추진사항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일정 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등이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dirty="0" smtClean="0"/>
                        <a:t>월별 </a:t>
                      </a:r>
                      <a:r>
                        <a:rPr lang="en-US" altLang="ko-KR" sz="1200" dirty="0" smtClean="0"/>
                        <a:t>scheduler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아래에 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보여진다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3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일정을 클릭하면 상세정보가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제목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날짜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알림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err="1" smtClean="0"/>
                        <a:t>설명등의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정보를 포함하여 나온다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/>
                        <a:t>4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공휴일</a:t>
                      </a:r>
                      <a:r>
                        <a:rPr lang="ko-KR" altLang="en-US" sz="1200" baseline="0" dirty="0" smtClean="0"/>
                        <a:t> 클릭 시 제목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날짜</a:t>
                      </a:r>
                      <a:r>
                        <a:rPr lang="en-US" altLang="ko-KR" sz="1200" baseline="0" dirty="0" smtClean="0"/>
                        <a:t>,</a:t>
                      </a:r>
                    </a:p>
                    <a:p>
                      <a:pPr latinLnBrk="1"/>
                      <a:r>
                        <a:rPr lang="ko-KR" altLang="en-US" sz="1200" baseline="0" dirty="0" smtClean="0"/>
                        <a:t>반복여부 정보를 포함하여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나온다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en-US" altLang="ko-KR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-1192094" y="2456319"/>
            <a:ext cx="504056" cy="45538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 rot="10800000" flipV="1">
            <a:off x="-688038" y="3767841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6146" name="Picture 2" descr="C:\Users\JavaPro\Desktop\'청춘'\정보통신전자공학부\SW융합\중간프로젝트\벤치마킹\그림파일\안드로이드 그림파일\Screenshot_2015-05-01-15-03-13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2"/>
          <a:stretch/>
        </p:blipFill>
        <p:spPr bwMode="auto">
          <a:xfrm>
            <a:off x="539552" y="1310987"/>
            <a:ext cx="2232248" cy="3807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 rot="10800000" flipV="1">
            <a:off x="2195736" y="2189858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 rot="10800000" flipV="1">
            <a:off x="1655676" y="4509120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1028" name="Picture 4" descr="C:\Users\JavaPro\Desktop\'청춘'\정보통신전자공학부\SW융합\중간프로젝트\벤치마킹\그림파일\안드로이드 그림파일\Screenshot_2015-05-03-12-34-39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5" b="42490"/>
          <a:stretch/>
        </p:blipFill>
        <p:spPr bwMode="auto">
          <a:xfrm>
            <a:off x="3202737" y="1492186"/>
            <a:ext cx="2017050" cy="1928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JavaPro\Desktop\'청춘'\정보통신전자공학부\SW융합\중간프로젝트\벤치마킹\그림파일\안드로이드 그림파일\Screenshot_2015-05-03-12-34-32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3" b="59051"/>
          <a:stretch/>
        </p:blipFill>
        <p:spPr bwMode="auto">
          <a:xfrm>
            <a:off x="3020331" y="3923644"/>
            <a:ext cx="2381862" cy="1577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/>
        </p:nvSpPr>
        <p:spPr>
          <a:xfrm rot="10800000" flipV="1">
            <a:off x="3055267" y="1358955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 rot="10800000" flipV="1">
            <a:off x="2907797" y="3763782"/>
            <a:ext cx="294940" cy="26646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4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2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843</Words>
  <Application>Microsoft Office PowerPoint</Application>
  <PresentationFormat>화면 슬라이드 쇼(4:3)</PresentationFormat>
  <Paragraphs>333</Paragraphs>
  <Slides>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JavaPro</dc:creator>
  <cp:lastModifiedBy>Kyeongwon</cp:lastModifiedBy>
  <cp:revision>43</cp:revision>
  <cp:lastPrinted>2015-05-02T06:16:07Z</cp:lastPrinted>
  <dcterms:created xsi:type="dcterms:W3CDTF">2015-05-01T07:35:28Z</dcterms:created>
  <dcterms:modified xsi:type="dcterms:W3CDTF">2015-07-11T01:34:42Z</dcterms:modified>
</cp:coreProperties>
</file>

<file path=docProps/thumbnail.jpeg>
</file>